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192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4942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Welcome students to the first lesson on AI. This is an introduction to Artificial Intelligence for Year 7. The lesson follows a 5-part structure: Prior Knowledge Check, New Information 1, Activity 1, New Information 2, Activity 2, then Plenary.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HOMEWORK (Announced in last 2 mins of lesson)</a:t>
            </a:r>
          </a:p>
          <a:p>
            <a:endParaRPr/>
          </a:p>
          <a:p>
            <a:r>
              <a:t>AI DETECTIVE</a:t>
            </a:r>
          </a:p>
          <a:p>
            <a:endParaRPr/>
          </a:p>
          <a:p>
            <a:r>
              <a:t>Task:</a:t>
            </a:r>
          </a:p>
          <a:p>
            <a:r>
              <a:t>Students identify and document 5 AI systems they or their family use at home.</a:t>
            </a:r>
          </a:p>
          <a:p>
            <a:endParaRPr/>
          </a:p>
          <a:p>
            <a:r>
              <a:t>Instructions to give students:</a:t>
            </a:r>
          </a:p>
          <a:p>
            <a:r>
              <a:t>'You're going to be an AI Detective! Find 5 AI systems in your home and explain what each one does.'</a:t>
            </a:r>
          </a:p>
          <a:p>
            <a:endParaRPr/>
          </a:p>
          <a:p>
            <a:r>
              <a:t>Guidance for students:</a:t>
            </a:r>
          </a:p>
          <a:p>
            <a:r>
              <a:t>- Look at your phone (what apps use AI?)</a:t>
            </a:r>
          </a:p>
          <a:p>
            <a:r>
              <a:t>- Check family devices (smart speakers, smart TV, etc.)</a:t>
            </a:r>
          </a:p>
          <a:p>
            <a:r>
              <a:t>- Think about streaming services (Netflix, Spotify, YouTube)</a:t>
            </a:r>
          </a:p>
          <a:p>
            <a:r>
              <a:t>- Consider social media (TikTok, Instagram algorithms)</a:t>
            </a:r>
          </a:p>
          <a:p>
            <a:r>
              <a:t>- Don't forget: email spam filters, autocorrect, photo apps</a:t>
            </a:r>
          </a:p>
          <a:p>
            <a:endParaRPr/>
          </a:p>
          <a:p>
            <a:r>
              <a:t>What to submit:</a:t>
            </a:r>
          </a:p>
          <a:p>
            <a:r>
              <a:t>For each AI system, write:</a:t>
            </a:r>
          </a:p>
          <a:p>
            <a:r>
              <a:t>1. Name of the AI/app/device</a:t>
            </a:r>
          </a:p>
          <a:p>
            <a:r>
              <a:t>2. What it does (what task it performs)</a:t>
            </a:r>
          </a:p>
          <a:p>
            <a:r>
              <a:t>3. Why you think it's AI (does it learn? does it recognise patterns?)</a:t>
            </a:r>
          </a:p>
          <a:p>
            <a:endParaRPr/>
          </a:p>
          <a:p>
            <a:r>
              <a:t>Acceptable formats:</a:t>
            </a:r>
          </a:p>
          <a:p>
            <a:r>
              <a:t>- Written in exercise book</a:t>
            </a:r>
          </a:p>
          <a:p>
            <a:r>
              <a:t>- Typed document</a:t>
            </a:r>
          </a:p>
          <a:p>
            <a:r>
              <a:t>- Table/list format is fine</a:t>
            </a:r>
          </a:p>
          <a:p>
            <a:endParaRPr/>
          </a:p>
          <a:p>
            <a:r>
              <a:t>Marking criteria:</a:t>
            </a:r>
          </a:p>
          <a:p>
            <a:r>
              <a:t>- 5 AI systems identified correctly (1 mark each = 5 marks)</a:t>
            </a:r>
          </a:p>
          <a:p>
            <a:r>
              <a:t>- Explanation of what each does (1 mark each = 5 marks)</a:t>
            </a:r>
          </a:p>
          <a:p>
            <a:r>
              <a:t>- Total: 10 marks</a:t>
            </a:r>
          </a:p>
          <a:p>
            <a:endParaRPr/>
          </a:p>
          <a:p>
            <a:r>
              <a:t>Common issues to address:</a:t>
            </a:r>
          </a:p>
          <a:p>
            <a:r>
              <a:t>- Students may confuse 'digital' with 'AI' - remind them AI must LEARN</a:t>
            </a:r>
          </a:p>
          <a:p>
            <a:r>
              <a:t>- Some may struggle to find 5 - suggest they ask family members about their devices</a:t>
            </a:r>
          </a:p>
          <a:p>
            <a:r>
              <a:t>- Extension: Can they identify what DATA each AI learns from?</a:t>
            </a:r>
          </a:p>
          <a:p>
            <a:endParaRPr/>
          </a:p>
          <a:p>
            <a:r>
              <a:t>Next lesson: Start with students sharing interesting AI they found at home.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REFERENCES</a:t>
            </a:r>
          </a:p>
          <a:p>
            <a:endParaRPr/>
          </a:p>
          <a:p>
            <a:r>
              <a:t>This lesson aligns with:</a:t>
            </a:r>
          </a:p>
          <a:p>
            <a:endParaRPr/>
          </a:p>
          <a:p>
            <a:r>
              <a:t>1. DfE Policy (August 2025):</a:t>
            </a:r>
          </a:p>
          <a:p>
            <a:r>
              <a:t>- Safe and effective use of AI in education</a:t>
            </a:r>
          </a:p>
          <a:p>
            <a:r>
              <a:t>- Teacher-facing AI applications prioritised</a:t>
            </a:r>
          </a:p>
          <a:p>
            <a:r>
              <a:t>- Emphasis on pupil understanding of AI concepts</a:t>
            </a:r>
          </a:p>
          <a:p>
            <a:r>
              <a:t>- Safety and critical thinking about AI outputs</a:t>
            </a:r>
          </a:p>
          <a:p>
            <a:endParaRPr/>
          </a:p>
          <a:p>
            <a:r>
              <a:t>2. UNESCO AI Competency Framework (2024):</a:t>
            </a:r>
          </a:p>
          <a:p>
            <a:r>
              <a:t>- Level 1 (Understand): Foundational knowledge for all students</a:t>
            </a:r>
          </a:p>
          <a:p>
            <a:r>
              <a:t>- Human-centred mindset aspect: Understanding AI's role and limitations</a:t>
            </a:r>
          </a:p>
          <a:p>
            <a:r>
              <a:t>- This lesson addresses: What is AI? How does AI work? Where is AI used?</a:t>
            </a:r>
          </a:p>
          <a:p>
            <a:endParaRPr/>
          </a:p>
          <a:p>
            <a:r>
              <a:t>Key principles applied:</a:t>
            </a:r>
          </a:p>
          <a:p>
            <a:r>
              <a:t>- Human agency: Students understand humans create and control AI</a:t>
            </a:r>
          </a:p>
          <a:p>
            <a:r>
              <a:t>- Critical thinking: Students evaluate what is/isn't AI</a:t>
            </a:r>
          </a:p>
          <a:p>
            <a:r>
              <a:t>- Foundational knowledge: Building basic AI literacy</a:t>
            </a:r>
          </a:p>
          <a:p>
            <a:endParaRPr/>
          </a:p>
          <a:p>
            <a:r>
              <a:t>Future lessons will develop:</a:t>
            </a:r>
          </a:p>
          <a:p>
            <a:r>
              <a:t>- Level 2 (Apply): Using AI tools responsibly</a:t>
            </a:r>
          </a:p>
          <a:p>
            <a:r>
              <a:t>- Level 3 (Create): Designing simple AI solutions</a:t>
            </a:r>
          </a:p>
          <a:p>
            <a:r>
              <a:t>- Ethics, bias, and societal impact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LEARNING OBJECTIVES</a:t>
            </a:r>
          </a:p>
          <a:p>
            <a:endParaRPr/>
          </a:p>
          <a:p>
            <a:r>
              <a:t>Share these objectives with students at the start of the lesson. Consider:</a:t>
            </a:r>
          </a:p>
          <a:p>
            <a:r>
              <a:t>- Displaying on board throughout lesson</a:t>
            </a:r>
          </a:p>
          <a:p>
            <a:r>
              <a:t>- Returning to objectives during plenary</a:t>
            </a:r>
          </a:p>
          <a:p>
            <a:r>
              <a:t>- Students self-assess against objectives at end</a:t>
            </a:r>
          </a:p>
          <a:p>
            <a:endParaRPr/>
          </a:p>
          <a:p>
            <a:r>
              <a:t>These objectives align with:</a:t>
            </a:r>
          </a:p>
          <a:p>
            <a:r>
              <a:t>- UNESCO AI Competency Framework</a:t>
            </a:r>
          </a:p>
          <a:p>
            <a:r>
              <a:t>- DfE guidance on AI in education</a:t>
            </a:r>
          </a:p>
          <a:p>
            <a:r>
              <a:t>- Ofsted expectations for AI understanding</a:t>
            </a:r>
          </a:p>
          <a:p>
            <a:endParaRPr/>
          </a:p>
          <a:p>
            <a:r>
              <a:t>Objectives should be student-friendly and achievable within the lesson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PRIOR KNOWLEDGE CHECK (5 mins)</a:t>
            </a:r>
          </a:p>
          <a:p>
            <a:endParaRPr/>
          </a:p>
          <a:p>
            <a:r>
              <a:t>Quick Quiz using show of hands or mini whiteboards:</a:t>
            </a:r>
          </a:p>
          <a:p>
            <a:r>
              <a:t>1. Most students will have heard of AI</a:t>
            </a:r>
          </a:p>
          <a:p>
            <a:r>
              <a:t>2. Expect answers like: Siri, Alexa, phone apps, games</a:t>
            </a:r>
          </a:p>
          <a:p>
            <a:r>
              <a:t>3. Artificial = made by humans, not natural</a:t>
            </a:r>
          </a:p>
          <a:p>
            <a:r>
              <a:t>4. Intelligence = ability to learn, understand, solve problems</a:t>
            </a:r>
          </a:p>
          <a:p>
            <a:endParaRPr/>
          </a:p>
          <a:p>
            <a:r>
              <a:t>Think-Pair-Share: Students discuss what they think AI means. This activates prior knowledge and helps you gauge starting understanding. Expect varied answers - some may think of robots, some may mention learning computers.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NEW INFORMATION 1 (10 mins)</a:t>
            </a:r>
          </a:p>
          <a:p>
            <a:endParaRPr/>
          </a:p>
          <a:p>
            <a:r>
              <a:t>Teacher Input:</a:t>
            </a:r>
          </a:p>
          <a:p>
            <a:r>
              <a:t>- Define AI clearly: Technology that can perform tasks requiring human intelligence</a:t>
            </a:r>
          </a:p>
          <a:p>
            <a:r>
              <a:t>- Emphasise the three key characteristics (write these on board)</a:t>
            </a:r>
          </a:p>
          <a:p>
            <a:r>
              <a:t>- Learning from experience: AI gets better with practice</a:t>
            </a:r>
          </a:p>
          <a:p>
            <a:r>
              <a:t>- Recognising patterns: Spots connections in data</a:t>
            </a:r>
          </a:p>
          <a:p>
            <a:r>
              <a:t>- Making decisions: Can choose actions based on what it learned</a:t>
            </a:r>
          </a:p>
          <a:p>
            <a:endParaRPr/>
          </a:p>
          <a:p>
            <a:r>
              <a:t>Key distinction: AI vs Traditional Programs</a:t>
            </a:r>
          </a:p>
          <a:p>
            <a:r>
              <a:t>- Traditional programs: Follow fixed instructions (IF-THEN rules written by humans)</a:t>
            </a:r>
          </a:p>
          <a:p>
            <a:r>
              <a:t>- AI/Machine Learning: Learns from examples and data</a:t>
            </a:r>
          </a:p>
          <a:p>
            <a:endParaRPr/>
          </a:p>
          <a:p>
            <a:r>
              <a:t>Example to share: Traditional calculator follows exact rules. AI learns to recognise your handwriting by seeing thousands of examples.</a:t>
            </a:r>
          </a:p>
          <a:p>
            <a:endParaRPr/>
          </a:p>
          <a:p>
            <a:r>
              <a:t>Visual suggestion: Draw Venn diagram showing AI vs Traditional Programs on board.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NEW INFORMATION 1 continued (same 10 min section)</a:t>
            </a:r>
          </a:p>
          <a:p>
            <a:endParaRPr/>
          </a:p>
          <a:p>
            <a:r>
              <a:t>Go through each example and ask students if they've used these:</a:t>
            </a:r>
          </a:p>
          <a:p>
            <a:r>
              <a:t>- Voice Assistants: Ask 'Who has used Siri or Alexa?' Show of hands</a:t>
            </a:r>
          </a:p>
          <a:p>
            <a:r>
              <a:t>- Recommendations: 'How does Netflix know what you might like?' (It learns from your watching habits)</a:t>
            </a:r>
          </a:p>
          <a:p>
            <a:r>
              <a:t>- Face Recognition: 'How does your phone recognise your face?' (Trained on your face images)</a:t>
            </a:r>
          </a:p>
          <a:p>
            <a:r>
              <a:t>- Navigation: 'How does Google Maps know which route is fastest?' (Learns from traffic patterns)</a:t>
            </a:r>
          </a:p>
          <a:p>
            <a:r>
              <a:t>- Email Filters: 'Why doesn't spam clog your inbox?' (AI learned what spam looks like)</a:t>
            </a:r>
          </a:p>
          <a:p>
            <a:r>
              <a:t>- Autocorrect: 'How does your phone predict the next word?' (Learns from how people typically write)</a:t>
            </a:r>
          </a:p>
          <a:p>
            <a:endParaRPr/>
          </a:p>
          <a:p>
            <a:r>
              <a:t>Key point: All these are examples of NARROW AI - they do one specific job well but can't do anything else.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1 (15 mins)</a:t>
            </a:r>
          </a:p>
          <a:p>
            <a:endParaRPr/>
          </a:p>
          <a:p>
            <a:r>
              <a:t>AI BINGO GAME</a:t>
            </a:r>
          </a:p>
          <a:p>
            <a:endParaRPr/>
          </a:p>
          <a:p>
            <a:r>
              <a:t>Preparation needed:</a:t>
            </a:r>
          </a:p>
          <a:p>
            <a:r>
              <a:t>- Print bingo cards with AI applications in grid (5x5 or 4x4)</a:t>
            </a:r>
          </a:p>
          <a:p>
            <a:r>
              <a:t>- Each card should have different arrangement</a:t>
            </a:r>
          </a:p>
          <a:p>
            <a:endParaRPr/>
          </a:p>
          <a:p>
            <a:r>
              <a:t>AI applications to include on cards:</a:t>
            </a:r>
          </a:p>
          <a:p>
            <a:r>
              <a:t>- Email spam filter</a:t>
            </a:r>
          </a:p>
          <a:p>
            <a:r>
              <a:t>- Face recognition on phone</a:t>
            </a:r>
          </a:p>
          <a:p>
            <a:r>
              <a:t>- Netflix recommendations</a:t>
            </a:r>
          </a:p>
          <a:p>
            <a:r>
              <a:t>- Smart speaker (Alexa/Google Home)</a:t>
            </a:r>
          </a:p>
          <a:p>
            <a:r>
              <a:t>- Google Maps navigation</a:t>
            </a:r>
          </a:p>
          <a:p>
            <a:r>
              <a:t>- Autocorrect/predictive text</a:t>
            </a:r>
          </a:p>
          <a:p>
            <a:r>
              <a:t>- Instagram filters</a:t>
            </a:r>
          </a:p>
          <a:p>
            <a:r>
              <a:t>- YouTube video suggestions</a:t>
            </a:r>
          </a:p>
          <a:p>
            <a:r>
              <a:t>- Chatbots on websites</a:t>
            </a:r>
          </a:p>
          <a:p>
            <a:r>
              <a:t>- Spotify recommendations</a:t>
            </a:r>
          </a:p>
          <a:p>
            <a:r>
              <a:t>- Photo album face grouping</a:t>
            </a:r>
          </a:p>
          <a:p>
            <a:r>
              <a:t>- Voice-to-text</a:t>
            </a:r>
          </a:p>
          <a:p>
            <a:r>
              <a:t>- Smart home devices</a:t>
            </a:r>
          </a:p>
          <a:p>
            <a:r>
              <a:t>- TikTok For You page</a:t>
            </a:r>
          </a:p>
          <a:p>
            <a:r>
              <a:t>- Snapchat filters</a:t>
            </a:r>
          </a:p>
          <a:p>
            <a:endParaRPr/>
          </a:p>
          <a:p>
            <a:r>
              <a:t>Instructions:</a:t>
            </a:r>
          </a:p>
          <a:p>
            <a:r>
              <a:t>1. Students mingle around room</a:t>
            </a:r>
          </a:p>
          <a:p>
            <a:r>
              <a:t>2. Find someone who has USED each AI application</a:t>
            </a:r>
          </a:p>
          <a:p>
            <a:r>
              <a:t>3. That person signs their name in the box</a:t>
            </a:r>
          </a:p>
          <a:p>
            <a:r>
              <a:t>4. First to complete a line (horizontal, vertical, or diagonal) wins</a:t>
            </a:r>
          </a:p>
          <a:p>
            <a:r>
              <a:t>5. Optional: Continue until someone fills entire card</a:t>
            </a:r>
          </a:p>
          <a:p>
            <a:endParaRPr/>
          </a:p>
          <a:p>
            <a:r>
              <a:t>Discussion after (last 5 mins):</a:t>
            </a:r>
          </a:p>
          <a:p>
            <a:r>
              <a:t>- Which AI was most common?</a:t>
            </a:r>
          </a:p>
          <a:p>
            <a:r>
              <a:t>- Any surprises?</a:t>
            </a:r>
          </a:p>
          <a:p>
            <a:r>
              <a:t>- Did anyone find an AI application they didn't know was AI?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NEW INFORMATION 2 (10 mins)</a:t>
            </a:r>
          </a:p>
          <a:p>
            <a:endParaRPr/>
          </a:p>
          <a:p>
            <a:r>
              <a:t>Teacher Input - Three Types of AI:</a:t>
            </a:r>
          </a:p>
          <a:p>
            <a:endParaRPr/>
          </a:p>
          <a:p>
            <a:r>
              <a:t>1. NARROW AI (Weak AI):</a:t>
            </a:r>
          </a:p>
          <a:p>
            <a:r>
              <a:t>- This is what we use TODAY</a:t>
            </a:r>
          </a:p>
          <a:p>
            <a:r>
              <a:t>- Designed for ONE specific task</a:t>
            </a:r>
          </a:p>
          <a:p>
            <a:r>
              <a:t>- Can't do anything outside its programming</a:t>
            </a:r>
          </a:p>
          <a:p>
            <a:r>
              <a:t>- Examples: Siri can answer questions but can't write essays; Face recognition works but can't play chess</a:t>
            </a:r>
          </a:p>
          <a:p>
            <a:r>
              <a:t>- All the AI from Activity 1 was Narrow AI</a:t>
            </a:r>
          </a:p>
          <a:p>
            <a:endParaRPr/>
          </a:p>
          <a:p>
            <a:r>
              <a:t>2. GENERAL AI (Strong AI):</a:t>
            </a:r>
          </a:p>
          <a:p>
            <a:r>
              <a:t>- Could do ANY intellectual task a human can</a:t>
            </a:r>
          </a:p>
          <a:p>
            <a:r>
              <a:t>- Could learn new skills like humans do</a:t>
            </a:r>
          </a:p>
          <a:p>
            <a:r>
              <a:t>- Does NOT exist yet - still science fiction</a:t>
            </a:r>
          </a:p>
          <a:p>
            <a:r>
              <a:t>- When you see AI in films doing everything, that's General AI</a:t>
            </a:r>
          </a:p>
          <a:p>
            <a:endParaRPr/>
          </a:p>
          <a:p>
            <a:r>
              <a:t>3. SUPER AI:</a:t>
            </a:r>
          </a:p>
          <a:p>
            <a:r>
              <a:t>- Would be smarter than humans in every way</a:t>
            </a:r>
          </a:p>
          <a:p>
            <a:r>
              <a:t>- Purely theoretical - scientists debate if it's even possible</a:t>
            </a:r>
          </a:p>
          <a:p>
            <a:r>
              <a:t>- What people worry about in sci-fi movies</a:t>
            </a:r>
          </a:p>
          <a:p>
            <a:endParaRPr/>
          </a:p>
          <a:p>
            <a:r>
              <a:t>KEY MESSAGE: Don't believe the hype! All AI we use is Narrow AI. It's very good at specific tasks but can't do everything.</a:t>
            </a:r>
          </a:p>
          <a:p>
            <a:endParaRPr/>
          </a:p>
          <a:p>
            <a:r>
              <a:t>Demonstration suggestion: Show Siri answering questions (narrow task) but explain it can't write your homework or make you breakfast - it's not General AI.</a:t>
            </a:r>
          </a:p>
          <a:p>
            <a:endParaRPr/>
          </a:p>
          <a:p>
            <a:r>
              <a:t>Check understanding: Ask 'What type of AI is YouTube recommendations?' (Narrow AI)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2 (15 mins)</a:t>
            </a:r>
          </a:p>
          <a:p>
            <a:endParaRPr/>
          </a:p>
          <a:p>
            <a:r>
              <a:t>SORTING ACTIVITY: 'Is This AI?'</a:t>
            </a:r>
          </a:p>
          <a:p>
            <a:endParaRPr/>
          </a:p>
          <a:p>
            <a:r>
              <a:t>Preparation needed:</a:t>
            </a:r>
          </a:p>
          <a:p>
            <a:r>
              <a:t>- Print cards with different technologies (one per card)</a:t>
            </a:r>
          </a:p>
          <a:p>
            <a:r>
              <a:t>- Prepare two column headers: 'AI' and 'Not AI'</a:t>
            </a:r>
          </a:p>
          <a:p>
            <a:endParaRPr/>
          </a:p>
          <a:p>
            <a:r>
              <a:t>Cards to include:</a:t>
            </a:r>
          </a:p>
          <a:p>
            <a:endParaRPr/>
          </a:p>
          <a:p>
            <a:r>
              <a:t>AI:</a:t>
            </a:r>
          </a:p>
          <a:p>
            <a:r>
              <a:t>- Spam email filter (learns what's spam)</a:t>
            </a:r>
          </a:p>
          <a:p>
            <a:r>
              <a:t>- Google predictive search (learns from search patterns)</a:t>
            </a:r>
          </a:p>
          <a:p>
            <a:r>
              <a:t>- Smart traffic lights (adapts to traffic flow)</a:t>
            </a:r>
          </a:p>
          <a:p>
            <a:r>
              <a:t>- Smart thermostat (learns your preferences)</a:t>
            </a:r>
          </a:p>
          <a:p>
            <a:r>
              <a:t>- Netflix recommendations (learns viewing habits)</a:t>
            </a:r>
          </a:p>
          <a:p>
            <a:r>
              <a:t>- Face recognition (learns from face images)</a:t>
            </a:r>
          </a:p>
          <a:p>
            <a:endParaRPr/>
          </a:p>
          <a:p>
            <a:r>
              <a:t>NOT AI:</a:t>
            </a:r>
          </a:p>
          <a:p>
            <a:r>
              <a:t>- Calculator (follows fixed rules)</a:t>
            </a:r>
          </a:p>
          <a:p>
            <a:r>
              <a:t>- Microsoft Word spelling check (uses dictionary, doesn't learn)</a:t>
            </a:r>
          </a:p>
          <a:p>
            <a:r>
              <a:t>- Traffic lights on timer (fixed sequence)</a:t>
            </a:r>
          </a:p>
          <a:p>
            <a:r>
              <a:t>- Basic thermostat (simple on/off)</a:t>
            </a:r>
          </a:p>
          <a:p>
            <a:r>
              <a:t>- Digital clock (displays time, no learning)</a:t>
            </a:r>
          </a:p>
          <a:p>
            <a:r>
              <a:t>- Regular website (just displays information)</a:t>
            </a:r>
          </a:p>
          <a:p>
            <a:endParaRPr/>
          </a:p>
          <a:p>
            <a:r>
              <a:t>Instructions:</a:t>
            </a:r>
          </a:p>
          <a:p>
            <a:r>
              <a:t>1. Students work in pairs (5 mins sorting)</a:t>
            </a:r>
          </a:p>
          <a:p>
            <a:r>
              <a:t>2. Create two columns on desk/table</a:t>
            </a:r>
          </a:p>
          <a:p>
            <a:r>
              <a:t>3. Sort each card with justification</a:t>
            </a:r>
          </a:p>
          <a:p>
            <a:r>
              <a:t>4. Extension: For each AI, identify what data it learns from</a:t>
            </a:r>
          </a:p>
          <a:p>
            <a:endParaRPr/>
          </a:p>
          <a:p>
            <a:r>
              <a:t>Class Discussion (last 5 mins):</a:t>
            </a:r>
          </a:p>
          <a:p>
            <a:r>
              <a:t>- Go through each card as a class</a:t>
            </a:r>
          </a:p>
          <a:p>
            <a:r>
              <a:t>- Ask pairs to justify their choices</a:t>
            </a:r>
          </a:p>
          <a:p>
            <a:r>
              <a:t>- Emphasise: AI LEARNS from data. If it doesn't learn, it's not AI.</a:t>
            </a:r>
          </a:p>
          <a:p>
            <a:r>
              <a:t>- Common misconception: Digital/electronic doesn't automatically mean AI</a:t>
            </a:r>
          </a:p>
          <a:p>
            <a:endParaRPr/>
          </a:p>
          <a:p>
            <a:r>
              <a:t>Key learning: AI is defined by learning from data, not just being computerised.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PLENARY (5 mins)</a:t>
            </a:r>
          </a:p>
          <a:p>
            <a:endParaRPr/>
          </a:p>
          <a:p>
            <a:r>
              <a:t>EXIT TICKET</a:t>
            </a:r>
          </a:p>
          <a:p>
            <a:endParaRPr/>
          </a:p>
          <a:p>
            <a:r>
              <a:t>Materials needed:</a:t>
            </a:r>
          </a:p>
          <a:p>
            <a:r>
              <a:t>- Sticky notes (one per student)</a:t>
            </a:r>
          </a:p>
          <a:p>
            <a:r>
              <a:t>- Pens</a:t>
            </a:r>
          </a:p>
          <a:p>
            <a:endParaRPr/>
          </a:p>
          <a:p>
            <a:r>
              <a:t>Instructions:</a:t>
            </a:r>
          </a:p>
          <a:p>
            <a:r>
              <a:t>1. Hand out sticky notes</a:t>
            </a:r>
          </a:p>
          <a:p>
            <a:r>
              <a:t>2. Students write three things:</a:t>
            </a:r>
          </a:p>
          <a:p>
            <a:r>
              <a:t>   - One thing AI CAN do (expect: recognise faces, recommend videos, filter spam, etc.)</a:t>
            </a:r>
          </a:p>
          <a:p>
            <a:r>
              <a:t>   - One thing AI CANNOT do yet (expect: think like humans, do everything, feel emotions, etc.)</a:t>
            </a:r>
          </a:p>
          <a:p>
            <a:r>
              <a:t>   - One question they still have (collect these to address in future lessons)</a:t>
            </a:r>
          </a:p>
          <a:p>
            <a:endParaRPr/>
          </a:p>
          <a:p>
            <a:r>
              <a:t>3. Students stick notes on board/wall as they leave</a:t>
            </a:r>
          </a:p>
          <a:p>
            <a:r>
              <a:t>4. Review these after class to identify misconceptions</a:t>
            </a:r>
          </a:p>
          <a:p>
            <a:endParaRPr/>
          </a:p>
          <a:p>
            <a:r>
              <a:t>Quick Verbal Check:</a:t>
            </a:r>
          </a:p>
          <a:p>
            <a:r>
              <a:t>'Give me an example of AI you use' - Popcorn around room</a:t>
            </a:r>
          </a:p>
          <a:p>
            <a:r>
              <a:t>- Call on students randomly</a:t>
            </a:r>
          </a:p>
          <a:p>
            <a:r>
              <a:t>- Expect: Netflix, Siri, phone face unlock, etc.</a:t>
            </a:r>
          </a:p>
          <a:p>
            <a:r>
              <a:t>- Correct if they give non-AI examples</a:t>
            </a:r>
          </a:p>
          <a:p>
            <a:r>
              <a:t>- This checks they can apply learning</a:t>
            </a:r>
          </a:p>
          <a:p>
            <a:endParaRPr/>
          </a:p>
          <a:p>
            <a:r>
              <a:t>Assessment for Learning:</a:t>
            </a:r>
          </a:p>
          <a:p>
            <a:r>
              <a:t>Exit tickets tell you:</a:t>
            </a:r>
          </a:p>
          <a:p>
            <a:r>
              <a:t>- What they've understood</a:t>
            </a:r>
          </a:p>
          <a:p>
            <a:r>
              <a:t>- What misconceptions remain</a:t>
            </a:r>
          </a:p>
          <a:p>
            <a:r>
              <a:t>- What interests them for future lessons</a:t>
            </a:r>
          </a:p>
          <a:p>
            <a:endParaRPr/>
          </a:p>
          <a:p>
            <a:r>
              <a:t>Read the sticky notes after class and group themes for next lesson starter.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66F01CB-6AFD-648E-3503-1E541964D0D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7864" y="1600201"/>
            <a:ext cx="1012453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58116F1-651C-CF45-2E39-A64B6D217279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303479" y="5969479"/>
            <a:ext cx="888521" cy="88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800" noProof="0" dirty="0"/>
              <a:t>What is AI?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2000" noProof="0" dirty="0">
                <a:solidFill>
                  <a:schemeClr val="tx1"/>
                </a:solidFill>
              </a:rPr>
              <a:t>Year 7 Computer Science</a:t>
            </a:r>
          </a:p>
          <a:p>
            <a:r>
              <a:rPr lang="en-GB" sz="2000" noProof="0" dirty="0">
                <a:solidFill>
                  <a:schemeClr val="tx1"/>
                </a:solidFill>
              </a:rPr>
              <a:t>Lesson 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Homework: AI Detective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noProof="0" dirty="0"/>
              <a:t>Identify and document 5 AI systems you or your family use at home</a:t>
            </a:r>
          </a:p>
          <a:p>
            <a:pPr marL="0" indent="0">
              <a:buNone/>
            </a:pPr>
            <a:r>
              <a:rPr lang="en-GB" sz="2000" noProof="0" dirty="0"/>
              <a:t>(smartphones, smart speakers, Netflix, etc.)</a:t>
            </a:r>
          </a:p>
          <a:p>
            <a:pPr marL="0" indent="0">
              <a:buNone/>
            </a:pPr>
            <a:endParaRPr lang="en-GB" sz="2000" noProof="0" dirty="0"/>
          </a:p>
          <a:p>
            <a:pPr marL="0" indent="0">
              <a:buNone/>
            </a:pPr>
            <a:r>
              <a:rPr lang="en-GB" sz="2000" noProof="0" dirty="0"/>
              <a:t>For each one, explain what the AI does.</a:t>
            </a:r>
          </a:p>
          <a:p>
            <a:pPr marL="0" indent="0">
              <a:buNone/>
            </a:pPr>
            <a:endParaRPr lang="en-GB" sz="2000" noProof="0" dirty="0"/>
          </a:p>
          <a:p>
            <a:pPr marL="0" indent="0">
              <a:buNone/>
            </a:pPr>
            <a:r>
              <a:rPr lang="en-GB" sz="2000" b="1" noProof="0" dirty="0"/>
              <a:t>Due: </a:t>
            </a:r>
            <a:r>
              <a:rPr lang="en-GB" sz="2000" noProof="0" dirty="0"/>
              <a:t>Next lesson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600" noProof="0" dirty="0"/>
              <a:t>Department for Education (2025). Generative artificial intelligence (AI) in education. Updated 12 August 2025. Available at: https://www.gov.uk/government/publications/generative-ai-in-education</a:t>
            </a:r>
          </a:p>
          <a:p>
            <a:endParaRPr lang="en-GB" sz="1600" noProof="0" dirty="0"/>
          </a:p>
          <a:p>
            <a:r>
              <a:rPr lang="en-GB" sz="1600" noProof="0" dirty="0"/>
              <a:t>UNESCO (2024). AI competency framework for students. Paris: UNESCO. Available at: https://www.unesco.org/en/digital-education/ai-future-learning</a:t>
            </a:r>
          </a:p>
          <a:p>
            <a:endParaRPr lang="en-GB" sz="1600" noProof="0" dirty="0"/>
          </a:p>
          <a:p>
            <a:r>
              <a:rPr lang="en-GB" sz="1600" noProof="0" dirty="0"/>
              <a:t>Ofsted (2025). Statement on how Ofsted looks at AI during inspection and regulation. Updated 21 October 2025. Available at: https://www.gov.uk/government/publications/ofsteds-use-of-ai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noProof="0" dirty="0"/>
              <a:t>By the end of this lesson, you will be able to:</a:t>
            </a:r>
          </a:p>
          <a:p>
            <a:pPr marL="0" indent="0">
              <a:buNone/>
            </a:pPr>
            <a:endParaRPr lang="en-GB" sz="2000" noProof="0" dirty="0"/>
          </a:p>
          <a:p>
            <a:pPr marL="0" indent="0">
              <a:buNone/>
            </a:pPr>
            <a:endParaRPr lang="en-GB" sz="2000" noProof="0" dirty="0"/>
          </a:p>
          <a:p>
            <a:pPr marL="457200" indent="-457200">
              <a:buFont typeface="+mj-lt"/>
              <a:buAutoNum type="arabicPeriod"/>
            </a:pPr>
            <a:r>
              <a:rPr lang="en-GB" sz="2000" noProof="0" dirty="0"/>
              <a:t>Define what AI is and identify different types of AI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noProof="0" dirty="0"/>
              <a:t>Distinguish between AI and traditional computer programs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noProof="0" dirty="0"/>
              <a:t>Recognise AI applications in everyday life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Prior Knowledge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noProof="0" dirty="0"/>
              <a:t>Quick quiz - Show of hands / mini whiteboards</a:t>
            </a:r>
          </a:p>
          <a:p>
            <a:pPr marL="0" indent="0">
              <a:buNone/>
            </a:pPr>
            <a:endParaRPr lang="en-GB" sz="2000" noProof="0" dirty="0"/>
          </a:p>
          <a:p>
            <a:pPr marL="0" indent="0">
              <a:buNone/>
            </a:pPr>
            <a:r>
              <a:rPr lang="en-GB" sz="2000" noProof="0" dirty="0"/>
              <a:t>1. Have you heard the term 'Artificial Intelligence' before?</a:t>
            </a:r>
          </a:p>
          <a:p>
            <a:pPr marL="0" indent="0">
              <a:buNone/>
            </a:pPr>
            <a:r>
              <a:rPr lang="en-GB" sz="2000" noProof="0" dirty="0"/>
              <a:t>2. Can you name any devices or apps that might use AI?</a:t>
            </a:r>
          </a:p>
          <a:p>
            <a:pPr marL="0" indent="0">
              <a:buNone/>
            </a:pPr>
            <a:r>
              <a:rPr lang="en-GB" sz="2000" noProof="0" dirty="0"/>
              <a:t>3. What does the word 'artificial' mean?</a:t>
            </a:r>
          </a:p>
          <a:p>
            <a:pPr marL="0" indent="0">
              <a:buNone/>
            </a:pPr>
            <a:r>
              <a:rPr lang="en-GB" sz="2000" noProof="0" dirty="0"/>
              <a:t>4. What does 'intelligence' mean?</a:t>
            </a:r>
          </a:p>
          <a:p>
            <a:pPr marL="0" indent="0">
              <a:buNone/>
            </a:pPr>
            <a:endParaRPr lang="en-GB" sz="2000" noProof="0" dirty="0"/>
          </a:p>
          <a:p>
            <a:pPr marL="0" indent="0">
              <a:buNone/>
            </a:pPr>
            <a:r>
              <a:rPr lang="en-GB" sz="2000" noProof="0" dirty="0"/>
              <a:t>Think-Pair-Share: 'What do you think AI means?'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What is AI?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7864" y="1600201"/>
            <a:ext cx="8049930" cy="4525963"/>
          </a:xfrm>
        </p:spPr>
        <p:txBody>
          <a:bodyPr/>
          <a:lstStyle/>
          <a:p>
            <a:pPr marL="0" indent="0">
              <a:buNone/>
            </a:pPr>
            <a:r>
              <a:rPr lang="en-GB" sz="2000" noProof="0" dirty="0"/>
              <a:t>Technology that can perform tasks that typically require human intelligence</a:t>
            </a:r>
          </a:p>
          <a:p>
            <a:pPr marL="0" indent="0">
              <a:buNone/>
            </a:pPr>
            <a:endParaRPr lang="en-GB" sz="2000" noProof="0" dirty="0"/>
          </a:p>
          <a:p>
            <a:pPr marL="0" indent="0">
              <a:buNone/>
            </a:pPr>
            <a:r>
              <a:rPr lang="en-GB" sz="2000" b="1" noProof="0" dirty="0"/>
              <a:t>Key Characteristics:</a:t>
            </a:r>
          </a:p>
          <a:p>
            <a:pPr marL="0" indent="0">
              <a:buNone/>
            </a:pPr>
            <a:r>
              <a:rPr lang="en-GB" sz="2000" noProof="0" dirty="0"/>
              <a:t>Learning from experience</a:t>
            </a:r>
          </a:p>
          <a:p>
            <a:pPr marL="0" indent="0">
              <a:buNone/>
            </a:pPr>
            <a:r>
              <a:rPr lang="en-GB" sz="2000" noProof="0" dirty="0"/>
              <a:t>Recognising patterns</a:t>
            </a:r>
          </a:p>
          <a:p>
            <a:pPr marL="0" indent="0">
              <a:buNone/>
            </a:pPr>
            <a:r>
              <a:rPr lang="en-GB" sz="2000" noProof="0" dirty="0"/>
              <a:t>Making decisions</a:t>
            </a:r>
          </a:p>
          <a:p>
            <a:pPr marL="0" indent="0">
              <a:buNone/>
            </a:pPr>
            <a:endParaRPr lang="en-GB" sz="2000" noProof="0" dirty="0"/>
          </a:p>
          <a:p>
            <a:pPr marL="0" indent="0">
              <a:buNone/>
            </a:pPr>
            <a:r>
              <a:rPr lang="en-GB" sz="2000" noProof="0" dirty="0"/>
              <a:t>AI vs Regular Programs: AI learns from data, while traditional programs follow fixed instructions</a:t>
            </a:r>
            <a:endParaRPr lang="en-GB" sz="1600" noProof="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AI in Everyday Life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noProof="0" dirty="0"/>
              <a:t>Examples:</a:t>
            </a:r>
          </a:p>
          <a:p>
            <a:pPr marL="0" indent="0">
              <a:buNone/>
            </a:pPr>
            <a:endParaRPr lang="en-GB" sz="2000" noProof="0" dirty="0"/>
          </a:p>
          <a:p>
            <a:pPr marL="0" indent="0">
              <a:buNone/>
            </a:pPr>
            <a:r>
              <a:rPr lang="en-GB" sz="2000" b="1" noProof="0" dirty="0"/>
              <a:t>Voice Assistants </a:t>
            </a:r>
            <a:r>
              <a:rPr lang="en-GB" sz="2000" noProof="0" dirty="0"/>
              <a:t>- Siri, Alexa, Google Assistant</a:t>
            </a:r>
          </a:p>
          <a:p>
            <a:pPr marL="0" indent="0">
              <a:buNone/>
            </a:pPr>
            <a:r>
              <a:rPr lang="en-GB" sz="2000" b="1" noProof="0" dirty="0"/>
              <a:t>Recommendations</a:t>
            </a:r>
            <a:r>
              <a:rPr lang="en-GB" sz="2000" noProof="0" dirty="0"/>
              <a:t> - Netflix, Spotify, YouTube</a:t>
            </a:r>
          </a:p>
          <a:p>
            <a:pPr marL="0" indent="0">
              <a:buNone/>
            </a:pPr>
            <a:r>
              <a:rPr lang="en-GB" sz="2000" b="1" noProof="0" dirty="0"/>
              <a:t>Face Recognition </a:t>
            </a:r>
            <a:r>
              <a:rPr lang="en-GB" sz="2000" noProof="0" dirty="0"/>
              <a:t>- Phone unlock, photo tagging</a:t>
            </a:r>
          </a:p>
          <a:p>
            <a:pPr marL="0" indent="0">
              <a:buNone/>
            </a:pPr>
            <a:r>
              <a:rPr lang="en-GB" sz="2000" b="1" noProof="0" dirty="0"/>
              <a:t>Navigation</a:t>
            </a:r>
            <a:r>
              <a:rPr lang="en-GB" sz="2000" noProof="0" dirty="0"/>
              <a:t> - Google Maps, traffic routes</a:t>
            </a:r>
          </a:p>
          <a:p>
            <a:pPr marL="0" indent="0">
              <a:buNone/>
            </a:pPr>
            <a:r>
              <a:rPr lang="en-GB" sz="2000" b="1" noProof="0" dirty="0"/>
              <a:t>Email Filters </a:t>
            </a:r>
            <a:r>
              <a:rPr lang="en-GB" sz="2000" noProof="0" dirty="0"/>
              <a:t>- Spam detection, smart inbox</a:t>
            </a:r>
          </a:p>
          <a:p>
            <a:pPr marL="0" indent="0">
              <a:buNone/>
            </a:pPr>
            <a:r>
              <a:rPr lang="en-GB" sz="2000" b="1" noProof="0" dirty="0"/>
              <a:t>Autocorrect</a:t>
            </a:r>
            <a:r>
              <a:rPr lang="en-GB" sz="2000" noProof="0" dirty="0"/>
              <a:t> - Predictive text, grammar check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Activity 1: AI Bingo Game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noProof="0" dirty="0"/>
              <a:t>Find classmates who have used different AI applications.</a:t>
            </a:r>
          </a:p>
          <a:p>
            <a:pPr marL="0" indent="0">
              <a:buNone/>
            </a:pPr>
            <a:endParaRPr lang="en-GB" sz="2000" noProof="0" dirty="0"/>
          </a:p>
          <a:p>
            <a:pPr marL="0" indent="0">
              <a:buNone/>
            </a:pPr>
            <a:r>
              <a:rPr lang="en-GB" sz="2000" noProof="0" dirty="0"/>
              <a:t>First to complete a line wins!</a:t>
            </a:r>
          </a:p>
          <a:p>
            <a:pPr marL="0" indent="0">
              <a:buNone/>
            </a:pPr>
            <a:endParaRPr lang="en-GB" sz="2000" noProof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F8C6E9-5C11-A7C9-0690-AB7CF87EA8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9522" y="2332037"/>
            <a:ext cx="2638323" cy="395748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Three Types of AI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noProof="0" dirty="0"/>
              <a:t>1. Narrow AI (Weak AI)</a:t>
            </a:r>
          </a:p>
          <a:p>
            <a:pPr marL="0" indent="0">
              <a:buNone/>
            </a:pPr>
            <a:r>
              <a:rPr lang="en-GB" sz="2000" noProof="0" dirty="0"/>
              <a:t>Designed for specific tasks - what we use today</a:t>
            </a:r>
          </a:p>
          <a:p>
            <a:pPr marL="0" indent="0">
              <a:buNone/>
            </a:pPr>
            <a:r>
              <a:rPr lang="en-GB" sz="2000" noProof="0" dirty="0"/>
              <a:t>Examples: Voice assistants, face recognition, game AI</a:t>
            </a:r>
          </a:p>
          <a:p>
            <a:pPr marL="0" indent="0">
              <a:buNone/>
            </a:pPr>
            <a:endParaRPr lang="en-GB" sz="2000" noProof="0" dirty="0"/>
          </a:p>
          <a:p>
            <a:pPr marL="0" indent="0">
              <a:buNone/>
            </a:pPr>
            <a:r>
              <a:rPr lang="en-GB" sz="2000" b="1" noProof="0" dirty="0"/>
              <a:t>2. General AI (Strong AI)</a:t>
            </a:r>
          </a:p>
          <a:p>
            <a:pPr marL="0" indent="0">
              <a:buNone/>
            </a:pPr>
            <a:r>
              <a:rPr lang="en-GB" sz="2000" noProof="0" dirty="0"/>
              <a:t>Could do any intellectual task a human can - doesn't exist yet</a:t>
            </a:r>
          </a:p>
          <a:p>
            <a:pPr marL="0" indent="0">
              <a:buNone/>
            </a:pPr>
            <a:endParaRPr lang="en-GB" sz="2000" noProof="0" dirty="0"/>
          </a:p>
          <a:p>
            <a:pPr marL="0" indent="0">
              <a:buNone/>
            </a:pPr>
            <a:r>
              <a:rPr lang="en-GB" sz="2000" b="1" noProof="0" dirty="0"/>
              <a:t>3. Super AI</a:t>
            </a:r>
          </a:p>
          <a:p>
            <a:pPr marL="0" indent="0">
              <a:buNone/>
            </a:pPr>
            <a:r>
              <a:rPr lang="en-GB" sz="2000" noProof="0" dirty="0"/>
              <a:t>Would surpass human intelligence - theoretical only</a:t>
            </a:r>
          </a:p>
          <a:p>
            <a:pPr marL="0" indent="0">
              <a:buNone/>
            </a:pPr>
            <a:endParaRPr lang="en-GB" sz="2000" noProof="0" dirty="0"/>
          </a:p>
          <a:p>
            <a:pPr marL="0" indent="0">
              <a:buNone/>
            </a:pPr>
            <a:r>
              <a:rPr lang="en-GB" sz="2000" noProof="0" dirty="0"/>
              <a:t>All AI we use today is Narrow AI - it can only do specific jobs!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Activity 2: Sorting - 'Is This AI?'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noProof="0" dirty="0"/>
              <a:t>Work in pairs with cards showing different technologies</a:t>
            </a:r>
          </a:p>
          <a:p>
            <a:pPr marL="0" indent="0">
              <a:buNone/>
            </a:pPr>
            <a:endParaRPr lang="en-GB" sz="2000" noProof="0" dirty="0"/>
          </a:p>
          <a:p>
            <a:pPr marL="0" indent="0">
              <a:buNone/>
            </a:pPr>
            <a:r>
              <a:rPr lang="en-GB" sz="2000" noProof="0" dirty="0"/>
              <a:t>Sort cards into two columns: AI or Not AI</a:t>
            </a:r>
          </a:p>
          <a:p>
            <a:pPr marL="0" indent="0">
              <a:buNone/>
            </a:pPr>
            <a:endParaRPr lang="en-GB" sz="2000" noProof="0" dirty="0"/>
          </a:p>
          <a:p>
            <a:pPr marL="0" indent="0">
              <a:buNone/>
            </a:pPr>
            <a:r>
              <a:rPr lang="en-GB" sz="2000" noProof="0" dirty="0"/>
              <a:t>Justify each decision</a:t>
            </a:r>
          </a:p>
          <a:p>
            <a:pPr marL="0" indent="0">
              <a:buNone/>
            </a:pPr>
            <a:endParaRPr lang="en-GB" sz="2000" noProof="0" dirty="0"/>
          </a:p>
          <a:p>
            <a:pPr marL="0" indent="0">
              <a:buNone/>
            </a:pPr>
            <a:r>
              <a:rPr lang="en-GB" sz="2000" b="1" noProof="0" dirty="0"/>
              <a:t>Extension: </a:t>
            </a:r>
            <a:r>
              <a:rPr lang="en-GB" sz="2000" noProof="0" dirty="0"/>
              <a:t>For each AI, identify what data it learns from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Plenary - Exit Ticket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noProof="0" dirty="0"/>
              <a:t>On your sticky note, write:</a:t>
            </a:r>
          </a:p>
          <a:p>
            <a:pPr marL="0" indent="0">
              <a:buNone/>
            </a:pPr>
            <a:endParaRPr lang="en-GB" sz="2000" noProof="0" dirty="0"/>
          </a:p>
          <a:p>
            <a:pPr marL="0" indent="0">
              <a:buNone/>
            </a:pPr>
            <a:r>
              <a:rPr lang="en-GB" sz="2000" noProof="0" dirty="0"/>
              <a:t>1. One thing AI can do</a:t>
            </a:r>
          </a:p>
          <a:p>
            <a:pPr marL="0" indent="0">
              <a:buNone/>
            </a:pPr>
            <a:r>
              <a:rPr lang="en-GB" sz="2000" noProof="0" dirty="0"/>
              <a:t>2. One thing AI cannot do (yet)</a:t>
            </a:r>
          </a:p>
          <a:p>
            <a:pPr marL="0" indent="0">
              <a:buNone/>
            </a:pPr>
            <a:r>
              <a:rPr lang="en-GB" sz="2000" noProof="0" dirty="0"/>
              <a:t>3. One question you still have about AI</a:t>
            </a:r>
          </a:p>
          <a:p>
            <a:pPr marL="0" indent="0">
              <a:buNone/>
            </a:pPr>
            <a:endParaRPr lang="en-GB" sz="2000" noProof="0" dirty="0"/>
          </a:p>
          <a:p>
            <a:pPr marL="0" indent="0">
              <a:buNone/>
            </a:pPr>
            <a:r>
              <a:rPr lang="en-GB" sz="2000" b="1" noProof="0" dirty="0"/>
              <a:t>Quick Verbal Check: </a:t>
            </a:r>
            <a:r>
              <a:rPr lang="en-GB" sz="2000" noProof="0" dirty="0"/>
              <a:t>'Give me an example of AI you use' (popcorn around room)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2376</Words>
  <Application>Microsoft Office PowerPoint</Application>
  <PresentationFormat>Widescreen</PresentationFormat>
  <Paragraphs>329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What is AI?</vt:lpstr>
      <vt:lpstr>Learning Objectives</vt:lpstr>
      <vt:lpstr>Prior Knowledge Check</vt:lpstr>
      <vt:lpstr>What is AI?</vt:lpstr>
      <vt:lpstr>AI in Everyday Life</vt:lpstr>
      <vt:lpstr>Activity 1: AI Bingo Game</vt:lpstr>
      <vt:lpstr>Three Types of AI</vt:lpstr>
      <vt:lpstr>Activity 2: Sorting - 'Is This AI?'</vt:lpstr>
      <vt:lpstr>Plenary - Exit Ticket</vt:lpstr>
      <vt:lpstr>Homework: AI Detective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Chris Calder</cp:lastModifiedBy>
  <cp:revision>5</cp:revision>
  <dcterms:created xsi:type="dcterms:W3CDTF">2013-01-27T09:14:16Z</dcterms:created>
  <dcterms:modified xsi:type="dcterms:W3CDTF">2025-12-31T17:52:22Z</dcterms:modified>
  <cp:category/>
</cp:coreProperties>
</file>